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A1DF-1926-4DF4-866B-5A5CDAFA6170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1D4A-C8D4-4D64-971A-F090C38176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A1DF-1926-4DF4-866B-5A5CDAFA6170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1D4A-C8D4-4D64-971A-F090C3817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A1DF-1926-4DF4-866B-5A5CDAFA6170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1D4A-C8D4-4D64-971A-F090C3817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A1DF-1926-4DF4-866B-5A5CDAFA6170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1D4A-C8D4-4D64-971A-F090C3817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A1DF-1926-4DF4-866B-5A5CDAFA6170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72B1D4A-C8D4-4D64-971A-F090C38176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A1DF-1926-4DF4-866B-5A5CDAFA6170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1D4A-C8D4-4D64-971A-F090C3817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A1DF-1926-4DF4-866B-5A5CDAFA6170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1D4A-C8D4-4D64-971A-F090C3817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A1DF-1926-4DF4-866B-5A5CDAFA6170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1D4A-C8D4-4D64-971A-F090C3817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A1DF-1926-4DF4-866B-5A5CDAFA6170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1D4A-C8D4-4D64-971A-F090C3817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A1DF-1926-4DF4-866B-5A5CDAFA6170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1D4A-C8D4-4D64-971A-F090C3817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A1DF-1926-4DF4-866B-5A5CDAFA6170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1D4A-C8D4-4D64-971A-F090C3817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4B1A1DF-1926-4DF4-866B-5A5CDAFA6170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2B1D4A-C8D4-4D64-971A-F090C381761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953000"/>
            <a:ext cx="7772400" cy="914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Topic Sentence + Supporting Evidence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= Thesis Statement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295400" y="228600"/>
            <a:ext cx="6400800" cy="914400"/>
          </a:xfrm>
        </p:spPr>
        <p:txBody>
          <a:bodyPr/>
          <a:lstStyle/>
          <a:p>
            <a:r>
              <a:rPr lang="en-US" dirty="0" smtClean="0"/>
              <a:t>How to write a Thesis Statement </a:t>
            </a:r>
            <a:r>
              <a:rPr lang="en-US" dirty="0" err="1" smtClean="0"/>
              <a:t>Yo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1027" name="Picture 3" descr="C:\Users\lroyer\AppData\Local\Microsoft\Windows\Temporary Internet Files\Content.IE5\2OYWOR5Z\he-already-has-a-pencil-but-hes-still-writing-the-note-to-be-nic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960" y="1143000"/>
            <a:ext cx="2895600" cy="3495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8941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</TotalTime>
  <Words>13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Topic Sentence + Supporting Evidence = Thesis Statement</vt:lpstr>
    </vt:vector>
  </TitlesOfParts>
  <Company>Clark-Pleasant Community School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CPCSC</dc:creator>
  <cp:lastModifiedBy>CPCSC</cp:lastModifiedBy>
  <cp:revision>3</cp:revision>
  <dcterms:created xsi:type="dcterms:W3CDTF">2015-01-12T16:13:11Z</dcterms:created>
  <dcterms:modified xsi:type="dcterms:W3CDTF">2015-01-12T16:34:39Z</dcterms:modified>
</cp:coreProperties>
</file>